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349" r:id="rId2"/>
    <p:sldId id="340" r:id="rId3"/>
    <p:sldId id="353" r:id="rId4"/>
    <p:sldId id="354" r:id="rId5"/>
    <p:sldId id="268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02" userDrawn="1">
          <p15:clr>
            <a:srgbClr val="A4A3A4"/>
          </p15:clr>
        </p15:guide>
        <p15:guide id="3" pos="7378" userDrawn="1">
          <p15:clr>
            <a:srgbClr val="A4A3A4"/>
          </p15:clr>
        </p15:guide>
        <p15:guide id="4" orient="horz" pos="4020" userDrawn="1">
          <p15:clr>
            <a:srgbClr val="A4A3A4"/>
          </p15:clr>
        </p15:guide>
        <p15:guide id="5" orient="horz" pos="300" userDrawn="1">
          <p15:clr>
            <a:srgbClr val="A4A3A4"/>
          </p15:clr>
        </p15:guide>
        <p15:guide id="6" orient="horz" pos="1207" userDrawn="1">
          <p15:clr>
            <a:srgbClr val="A4A3A4"/>
          </p15:clr>
        </p15:guide>
        <p15:guide id="7" orient="horz" pos="3113" userDrawn="1">
          <p15:clr>
            <a:srgbClr val="A4A3A4"/>
          </p15:clr>
        </p15:guide>
        <p15:guide id="8" pos="3840" userDrawn="1">
          <p15:clr>
            <a:srgbClr val="A4A3A4"/>
          </p15:clr>
        </p15:guide>
        <p15:guide id="9" pos="438" userDrawn="1">
          <p15:clr>
            <a:srgbClr val="A4A3A4"/>
          </p15:clr>
        </p15:guide>
        <p15:guide id="10" pos="3704" userDrawn="1">
          <p15:clr>
            <a:srgbClr val="A4A3A4"/>
          </p15:clr>
        </p15:guide>
        <p15:guide id="11" orient="horz" pos="436" userDrawn="1">
          <p15:clr>
            <a:srgbClr val="A4A3A4"/>
          </p15:clr>
        </p15:guide>
        <p15:guide id="12" orient="horz" pos="3884" userDrawn="1">
          <p15:clr>
            <a:srgbClr val="A4A3A4"/>
          </p15:clr>
        </p15:guide>
        <p15:guide id="13" pos="3976" userDrawn="1">
          <p15:clr>
            <a:srgbClr val="A4A3A4"/>
          </p15:clr>
        </p15:guide>
        <p15:guide id="14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F44"/>
    <a:srgbClr val="00FFE3"/>
    <a:srgbClr val="5A438D"/>
    <a:srgbClr val="88B13C"/>
    <a:srgbClr val="C52646"/>
    <a:srgbClr val="DF9C30"/>
    <a:srgbClr val="3FA8F4"/>
    <a:srgbClr val="00B9B6"/>
    <a:srgbClr val="CF7B76"/>
    <a:srgbClr val="F8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87C5D6-A02E-A55C-7984-4E7567491155}" v="6" dt="2025-05-10T13:59:27.863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954" y="96"/>
      </p:cViewPr>
      <p:guideLst>
        <p:guide orient="horz" pos="2160"/>
        <p:guide pos="302"/>
        <p:guide pos="7378"/>
        <p:guide orient="horz" pos="4020"/>
        <p:guide orient="horz" pos="300"/>
        <p:guide orient="horz" pos="1207"/>
        <p:guide orient="horz" pos="3113"/>
        <p:guide pos="3840"/>
        <p:guide pos="438"/>
        <p:guide pos="3704"/>
        <p:guide orient="horz" pos="436"/>
        <p:guide orient="horz" pos="3884"/>
        <p:guide pos="3976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EA9E9-0707-42AB-8307-55913AF05EC0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8AA30-24E0-40F2-AE7B-364C2A0608A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91908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8AA30-24E0-40F2-AE7B-364C2A0608A9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71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F7DF58-87C4-7086-88DB-F8A3A678E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DAFBA345-A537-37AB-75F7-BAAEDD84E7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27189F4-C395-A84B-C39B-BE4DBFB05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A070CD-A15C-E8B0-52F2-F80A0D91C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98AA30-24E0-40F2-AE7B-364C2A0608A9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362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reloj&#10;&#10;Descripción generada automáticamente">
            <a:extLst>
              <a:ext uri="{FF2B5EF4-FFF2-40B4-BE49-F238E27FC236}">
                <a16:creationId xmlns:a16="http://schemas.microsoft.com/office/drawing/2014/main" id="{6F80BD48-B611-AC42-ACE5-12ED3DB7E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n 8" descr="Imagen que contiene firmar, parada, señal, calle&#10;&#10;Descripción generada automáticamente">
            <a:extLst>
              <a:ext uri="{FF2B5EF4-FFF2-40B4-BE49-F238E27FC236}">
                <a16:creationId xmlns:a16="http://schemas.microsoft.com/office/drawing/2014/main" id="{0D2EEACC-F950-554A-AC6E-04A4B6E8F1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5601" y="6339786"/>
            <a:ext cx="2009913" cy="3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16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83D0A-FC0F-8D44-8AC0-D9C244C7A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3AAE17F-2D7F-3844-8D32-AEE649F61B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FB9B3A-5779-4844-A7D5-882E8B38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82EB-763D-1E49-9E4A-E32C759F568D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2E37EE-9907-6B47-A0BD-6935A2D1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094493-CFA1-C640-B916-8A575C797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5D1C-32AC-A34F-9A7A-4D5675596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5186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4BD997D-9709-5A42-8A91-64DB2CCBA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AF220C-904D-B941-9C2C-51DFF91A9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856A84-2913-B547-A2CC-A81152B94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82EB-763D-1E49-9E4A-E32C759F568D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DBC9FC-CE4D-9743-A459-76798964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0D5F5E-044F-1544-AFB1-1888C139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5D1C-32AC-A34F-9A7A-4D5675596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24520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4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Imagen que contiene dibujo, alimentos&#10;&#10;Descripción generada automáticamente">
            <a:extLst>
              <a:ext uri="{FF2B5EF4-FFF2-40B4-BE49-F238E27FC236}">
                <a16:creationId xmlns:a16="http://schemas.microsoft.com/office/drawing/2014/main" id="{D251290A-F0BB-D14C-8A0E-DD88589822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90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49BACE01-642E-6A42-B3B6-667480A62A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10" name="Imagen 9" descr="Imagen que contiene reloj&#10;&#10;Descripción generada automáticamente">
            <a:extLst>
              <a:ext uri="{FF2B5EF4-FFF2-40B4-BE49-F238E27FC236}">
                <a16:creationId xmlns:a16="http://schemas.microsoft.com/office/drawing/2014/main" id="{4977CDED-8AC0-944D-B992-32CDC52D63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Imagen 10" descr="Imagen que contiene firmar, parada, señal, calle&#10;&#10;Descripción generada automáticamente">
            <a:extLst>
              <a:ext uri="{FF2B5EF4-FFF2-40B4-BE49-F238E27FC236}">
                <a16:creationId xmlns:a16="http://schemas.microsoft.com/office/drawing/2014/main" id="{B02D6CA1-F34C-0745-840A-0DC311B5858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55601" y="6339786"/>
            <a:ext cx="2009913" cy="3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00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2878197-0A73-F84D-9B41-8E098B9351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60918" y="6291470"/>
            <a:ext cx="9331082" cy="566530"/>
          </a:xfrm>
          <a:prstGeom prst="rect">
            <a:avLst/>
          </a:prstGeom>
        </p:spPr>
      </p:pic>
      <p:pic>
        <p:nvPicPr>
          <p:cNvPr id="11" name="Imagen 10" descr="Imagen que contiene firmar, parada, señal, calle&#10;&#10;Descripción generada automáticamente">
            <a:extLst>
              <a:ext uri="{FF2B5EF4-FFF2-40B4-BE49-F238E27FC236}">
                <a16:creationId xmlns:a16="http://schemas.microsoft.com/office/drawing/2014/main" id="{8EAA1443-6BD8-A645-A43A-9087D586E3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26392" y="276916"/>
            <a:ext cx="2009913" cy="35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877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18834-D274-B449-AC81-305C8DA01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2798A2-2948-6140-8A89-988BD0D2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C09157-617E-E248-9365-2BFF1FCCDE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FE73BDC-639A-B64C-A753-D6D3B91B4A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07EF36-7611-C64F-BCBE-16B6C5173C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4D01610-63FA-9042-A43D-8A4B34F36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82EB-763D-1E49-9E4A-E32C759F568D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3783DC-9B34-6F41-8DFD-7EFFB4099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F902D87-68D1-C14E-B541-A30AC5526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5D1C-32AC-A34F-9A7A-4D5675596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084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933CAC-52C2-FD43-87DC-5ED869230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9980E11-F051-4844-B805-B132AB3BB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82EB-763D-1E49-9E4A-E32C759F568D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3BC23B9-3755-4149-A915-FF4AAE05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1202968-BFC7-2D49-9CC8-DEBEBD42A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5D1C-32AC-A34F-9A7A-4D5675596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1332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2B4338F-B000-DF4B-86FD-492F8A320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82EB-763D-1E49-9E4A-E32C759F568D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9E41CC-6E55-0041-AA0E-500F9D014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52834B-1125-CB4C-B222-FA31D2FF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5D1C-32AC-A34F-9A7A-4D5675596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83801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FAC924-F473-3045-8B06-2902AB58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A81C3-D88C-BC40-B9E7-C443E40EB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C92638D-9B9C-BA4E-AF6B-75B924F76C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7E096F-F580-7A43-825B-FFC5C0BB4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82EB-763D-1E49-9E4A-E32C759F568D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DFFE8B-5F06-5D4A-A3B1-4A807BBC4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651EFCE-8B82-BC4B-A6B2-C0E67B529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5D1C-32AC-A34F-9A7A-4D5675596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25451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59C9FE-7D73-A041-A9B3-3496292FD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91EA1ED-8957-CA4C-8ED6-3F26A50306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843FE2-3328-E94D-B109-B9086D3CF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E37022-6C40-5D40-A7F2-4501EE87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B82EB-763D-1E49-9E4A-E32C759F568D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58CFB0-360C-C343-BB9C-F9B5842D3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074744-4FF9-EE4E-8828-785BBFAFD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F5D1C-32AC-A34F-9A7A-4D5675596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27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BFD6B32-FBB5-9E46-BEC1-1D258A268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2A9674-235A-D84A-B38B-311B27C8AE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FF6465-DC2E-114B-8AC9-D56079AF4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B82EB-763D-1E49-9E4A-E32C759F568D}" type="datetimeFigureOut">
              <a:rPr lang="es-CO" smtClean="0"/>
              <a:t>22/08/2025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45A714-A921-924F-8820-31AD5D00EA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32EC7D-6AA2-C24B-8AE8-33C7AE00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F5D1C-32AC-A34F-9A7A-4D567559626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1032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certificaciones.registro.cali@unilibre.edu.c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BF3848-1C68-B1E7-0149-9EF3B0885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0F49630-4851-3C28-58FE-5C908599C465}"/>
              </a:ext>
            </a:extLst>
          </p:cNvPr>
          <p:cNvSpPr txBox="1"/>
          <p:nvPr/>
        </p:nvSpPr>
        <p:spPr>
          <a:xfrm>
            <a:off x="4297286" y="2459504"/>
            <a:ext cx="7894714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4000" b="1" dirty="0">
                <a:solidFill>
                  <a:srgbClr val="C52646"/>
                </a:solidFill>
                <a:latin typeface="Montserrat ExtraBold"/>
              </a:rPr>
              <a:t>INSTRUCTIVO PARA SOLICITAR CERTIFICADOS ACADÉMICOS</a:t>
            </a:r>
            <a:r>
              <a:rPr lang="es-ES" sz="4000" b="1" dirty="0">
                <a:solidFill>
                  <a:srgbClr val="00FFE3"/>
                </a:solidFill>
                <a:latin typeface="Montserrat ExtraBold"/>
              </a:rPr>
              <a:t> 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C49EB54-AE60-3DB9-E11C-438B942A4EC7}"/>
              </a:ext>
            </a:extLst>
          </p:cNvPr>
          <p:cNvSpPr txBox="1"/>
          <p:nvPr/>
        </p:nvSpPr>
        <p:spPr>
          <a:xfrm>
            <a:off x="-1347999" y="5716676"/>
            <a:ext cx="789471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s-ES" sz="4000" b="1" dirty="0">
                <a:solidFill>
                  <a:srgbClr val="E60F44"/>
                </a:solidFill>
                <a:latin typeface="Montserrat ExtraBold"/>
              </a:rPr>
              <a:t>SECCIONAL CALI</a:t>
            </a:r>
          </a:p>
        </p:txBody>
      </p:sp>
    </p:spTree>
    <p:extLst>
      <p:ext uri="{BB962C8B-B14F-4D97-AF65-F5344CB8AC3E}">
        <p14:creationId xmlns:p14="http://schemas.microsoft.com/office/powerpoint/2010/main" val="91823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21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04B07D-A125-BB41-14C2-91AE5AA354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B070E07-0D36-C318-B4C8-A8C58E8E3B25}"/>
              </a:ext>
            </a:extLst>
          </p:cNvPr>
          <p:cNvSpPr txBox="1"/>
          <p:nvPr/>
        </p:nvSpPr>
        <p:spPr>
          <a:xfrm>
            <a:off x="0" y="350196"/>
            <a:ext cx="1060314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800" b="1" dirty="0">
                <a:solidFill>
                  <a:srgbClr val="88B13C"/>
                </a:solidFill>
                <a:latin typeface="Montserrat ExtraBold"/>
              </a:rPr>
              <a:t>CERTIFICADOS ACADÉMICOS</a:t>
            </a:r>
            <a:endParaRPr lang="es-ES" sz="900" b="1" dirty="0">
              <a:solidFill>
                <a:srgbClr val="00FFE3"/>
              </a:solidFill>
              <a:latin typeface="Montserrat ExtraBold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2CA2EFEF-692D-40F9-C8C8-C3AA3446FB92}"/>
              </a:ext>
            </a:extLst>
          </p:cNvPr>
          <p:cNvSpPr txBox="1"/>
          <p:nvPr/>
        </p:nvSpPr>
        <p:spPr>
          <a:xfrm>
            <a:off x="6658102" y="1457516"/>
            <a:ext cx="2245819" cy="4087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16"/>
              </a:lnSpc>
              <a:spcBef>
                <a:spcPts val="0"/>
              </a:spcBef>
              <a:spcAft>
                <a:spcPts val="0"/>
              </a:spcAft>
            </a:pPr>
            <a:r>
              <a:rPr sz="2800" b="1" spc="-10" dirty="0" err="1">
                <a:solidFill>
                  <a:srgbClr val="000000"/>
                </a:solidFill>
                <a:latin typeface="ALKPFI+Calibri Bold"/>
                <a:cs typeface="ALKPFI+Calibri Bold"/>
              </a:rPr>
              <a:t>Importante</a:t>
            </a:r>
            <a:r>
              <a:rPr lang="es-ES" sz="2800" b="1" spc="-10" dirty="0">
                <a:solidFill>
                  <a:srgbClr val="000000"/>
                </a:solidFill>
                <a:latin typeface="ALKPFI+Calibri Bold"/>
                <a:cs typeface="ALKPFI+Calibri Bold"/>
              </a:rPr>
              <a:t>:</a:t>
            </a:r>
            <a:endParaRPr sz="2800" b="1" spc="-10" dirty="0">
              <a:solidFill>
                <a:srgbClr val="000000"/>
              </a:solidFill>
              <a:latin typeface="ALKPFI+Calibri Bold"/>
              <a:cs typeface="ALKPFI+Calibri Bold"/>
            </a:endParaRP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A17C8E1E-16D2-FE73-68CA-6005A36F2972}"/>
              </a:ext>
            </a:extLst>
          </p:cNvPr>
          <p:cNvSpPr txBox="1"/>
          <p:nvPr/>
        </p:nvSpPr>
        <p:spPr>
          <a:xfrm>
            <a:off x="4505174" y="2142606"/>
            <a:ext cx="7321037" cy="30890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2197"/>
              </a:lnSpc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 de realizar</a:t>
            </a:r>
            <a:r>
              <a:rPr lang="es-ES" spc="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s-ES" spc="1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</a:t>
            </a:r>
            <a:r>
              <a:rPr lang="es-ES" spc="2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verifique</a:t>
            </a:r>
            <a:r>
              <a:rPr lang="es-ES" spc="1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sus</a:t>
            </a:r>
            <a:r>
              <a:rPr lang="es-ES" spc="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</a:t>
            </a:r>
            <a:r>
              <a:rPr lang="es-ES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personales</a:t>
            </a:r>
            <a:r>
              <a:rPr lang="es-ES" spc="1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datos</a:t>
            </a:r>
            <a:r>
              <a:rPr lang="es-ES" spc="15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S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contacto</a:t>
            </a:r>
            <a:r>
              <a:rPr lang="es-ES" spc="1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-1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están</a:t>
            </a:r>
            <a:r>
              <a:rPr lang="es-ES" spc="2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actualizados,</a:t>
            </a:r>
            <a:r>
              <a:rPr lang="es-ES" spc="1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encuentra alguna inconsistencia</a:t>
            </a:r>
            <a:r>
              <a:rPr lang="es-ES" spc="4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aún aparece</a:t>
            </a:r>
            <a:r>
              <a:rPr lang="es-ES" spc="87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s-ES" spc="89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tarjeta</a:t>
            </a:r>
            <a:r>
              <a:rPr lang="es-ES" spc="8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spc="87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identidad.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debe</a:t>
            </a:r>
            <a:r>
              <a:rPr lang="es-MX" spc="87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enviar</a:t>
            </a:r>
            <a:r>
              <a:rPr lang="es-MX" spc="86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mensaje a</a:t>
            </a:r>
            <a:r>
              <a:rPr lang="es-MX" spc="8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es-MX" b="1" dirty="0">
                <a:solidFill>
                  <a:srgbClr val="FF0000"/>
                </a:solidFill>
                <a:latin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certificaciones.registro.cali@unilibre.edu.co</a:t>
            </a:r>
            <a:endParaRPr lang="es-MX" b="1" dirty="0">
              <a:solidFill>
                <a:srgbClr val="FF0000"/>
              </a:solidFill>
              <a:latin typeface="Montserrat SemiBold"/>
            </a:endParaRPr>
          </a:p>
          <a:p>
            <a:pPr algn="just">
              <a:lnSpc>
                <a:spcPts val="2197"/>
              </a:lnSpc>
            </a:pP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s-MX" spc="122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s-MX" spc="121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copia</a:t>
            </a:r>
            <a:r>
              <a:rPr lang="es-MX" spc="120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legible</a:t>
            </a:r>
            <a:r>
              <a:rPr lang="es-MX" spc="1233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pc="120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 documento</a:t>
            </a:r>
            <a:r>
              <a:rPr lang="es-MX" spc="154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MX" spc="15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identidad</a:t>
            </a:r>
            <a:r>
              <a:rPr lang="es-MX" spc="15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s-MX" spc="14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</a:t>
            </a:r>
            <a:r>
              <a:rPr lang="es-MX" spc="156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pc="-1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caras,</a:t>
            </a:r>
            <a:r>
              <a:rPr lang="es-MX" spc="158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solicitando</a:t>
            </a:r>
            <a:r>
              <a:rPr lang="es-MX" spc="16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pc="139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</a:t>
            </a:r>
            <a:r>
              <a:rPr lang="es-MX" spc="15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requiere.</a:t>
            </a:r>
            <a:endParaRPr lang="es-MX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197"/>
              </a:lnSpc>
            </a:pPr>
            <a:endParaRPr lang="es-E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197"/>
              </a:lnSpc>
            </a:pPr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tramitar su solicitud de certificado y/o constancia escriba un mensaje con su nombre completo, numero de documento de identidad, programa académico, y tipo de documento requerido y remítalo a:</a:t>
            </a:r>
            <a:endParaRPr lang="es-ES" spc="87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ts val="2197"/>
              </a:lnSpc>
            </a:pPr>
            <a:r>
              <a:rPr lang="es-ES" spc="87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ES" b="1" dirty="0">
                <a:solidFill>
                  <a:srgbClr val="FF0000"/>
                </a:solidFill>
                <a:latin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certificaciones.registro.cali@unilibre.edu.co</a:t>
            </a:r>
            <a:endParaRPr lang="es-ES" b="1" dirty="0">
              <a:solidFill>
                <a:srgbClr val="FF0000"/>
              </a:solidFill>
              <a:latin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681910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6EF339-7E47-BA2A-50F7-BC54F8960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B9472A1-C87D-5D58-E564-E3BC7CC321E0}"/>
              </a:ext>
            </a:extLst>
          </p:cNvPr>
          <p:cNvSpPr txBox="1"/>
          <p:nvPr/>
        </p:nvSpPr>
        <p:spPr>
          <a:xfrm>
            <a:off x="0" y="350196"/>
            <a:ext cx="1060314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s-ES" sz="4800" b="1" dirty="0">
                <a:solidFill>
                  <a:srgbClr val="88B13C"/>
                </a:solidFill>
                <a:latin typeface="Montserrat ExtraBold"/>
              </a:rPr>
              <a:t>CERTIFICADOS ACADÉMICOS</a:t>
            </a:r>
            <a:endParaRPr lang="es-ES" sz="900" b="1" dirty="0">
              <a:solidFill>
                <a:srgbClr val="00FFE3"/>
              </a:solidFill>
              <a:latin typeface="Montserrat ExtraBold"/>
            </a:endParaRPr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94FA92A8-7043-DA50-9586-BF3CFFF7816C}"/>
              </a:ext>
            </a:extLst>
          </p:cNvPr>
          <p:cNvSpPr txBox="1"/>
          <p:nvPr/>
        </p:nvSpPr>
        <p:spPr>
          <a:xfrm>
            <a:off x="5148072" y="3508681"/>
            <a:ext cx="5878322" cy="1110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just">
              <a:lnSpc>
                <a:spcPts val="2197"/>
              </a:lnSpc>
              <a:spcBef>
                <a:spcPts val="0"/>
              </a:spcBef>
              <a:spcAft>
                <a:spcPts val="0"/>
              </a:spcAft>
            </a:pPr>
            <a:r>
              <a:rPr sz="1800" b="1" spc="-4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Tenga</a:t>
            </a:r>
            <a:r>
              <a:rPr sz="1800" b="1" spc="48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800" b="1" spc="45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cuenta</a:t>
            </a:r>
            <a:r>
              <a:rPr sz="1800" b="1" spc="459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que,</a:t>
            </a:r>
            <a:r>
              <a:rPr sz="1800" b="1" spc="454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  <a:r>
              <a:rPr sz="1800" b="1" spc="45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sz="1800" b="1" spc="45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realizó</a:t>
            </a:r>
            <a:r>
              <a:rPr sz="1800" b="1" spc="45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800" b="1" spc="43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solicitud</a:t>
            </a:r>
            <a:r>
              <a:rPr sz="1800" b="1" spc="45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ES" b="1" spc="45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</a:t>
            </a:r>
            <a:r>
              <a:rPr sz="1800" b="1" spc="43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800" b="1" spc="45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E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</a:t>
            </a:r>
            <a:r>
              <a:rPr sz="1800" b="1" spc="7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antes</a:t>
            </a:r>
            <a:r>
              <a:rPr sz="1800" b="1" spc="8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sz="1800" b="1" spc="7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tramitar</a:t>
            </a:r>
            <a:r>
              <a:rPr sz="1800" b="1" spc="62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sz="1800" b="1" spc="5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certificación</a:t>
            </a:r>
            <a:r>
              <a:rPr sz="1800" b="1" spc="7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s-ES" b="1" spc="6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constancia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sz="1800" b="1" spc="7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spc="-1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deberá</a:t>
            </a:r>
            <a:r>
              <a:rPr sz="1800" b="1" spc="7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volver</a:t>
            </a:r>
            <a:r>
              <a:rPr lang="es-E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realizar el</a:t>
            </a:r>
            <a:r>
              <a:rPr sz="1800" b="1" spc="-27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completo</a:t>
            </a:r>
            <a:r>
              <a:rPr sz="1800" b="1" spc="-33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incluyendo</a:t>
            </a:r>
            <a:r>
              <a:rPr sz="1800" b="1" spc="-48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sz="1800" b="1" spc="-15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respectivo</a:t>
            </a:r>
            <a:r>
              <a:rPr sz="1800" b="1" spc="-36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pago</a:t>
            </a:r>
            <a:r>
              <a:rPr lang="es-E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2E35938-2EFA-00D0-3080-06734B8499E2}"/>
              </a:ext>
            </a:extLst>
          </p:cNvPr>
          <p:cNvSpPr txBox="1"/>
          <p:nvPr/>
        </p:nvSpPr>
        <p:spPr>
          <a:xfrm>
            <a:off x="5148072" y="2071993"/>
            <a:ext cx="56952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El documento solicitado se generara en formato </a:t>
            </a:r>
            <a:r>
              <a:rPr lang="es-MX" b="1" dirty="0"/>
              <a:t>PDF</a:t>
            </a:r>
            <a:r>
              <a:rPr lang="es-MX" dirty="0"/>
              <a:t> y será</a:t>
            </a:r>
          </a:p>
          <a:p>
            <a:r>
              <a:rPr lang="es-MX" dirty="0"/>
              <a:t>Remitido al correo electrónico desde el cual se recibió el </a:t>
            </a:r>
          </a:p>
          <a:p>
            <a:r>
              <a:rPr lang="es-MX" dirty="0"/>
              <a:t>soporte de pago.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9548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</TotalTime>
  <Words>187</Words>
  <Application>Microsoft Office PowerPoint</Application>
  <PresentationFormat>Panorámica</PresentationFormat>
  <Paragraphs>16</Paragraphs>
  <Slides>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ALKPFI+Calibri Bold</vt:lpstr>
      <vt:lpstr>Aptos</vt:lpstr>
      <vt:lpstr>Arial</vt:lpstr>
      <vt:lpstr>Calibri</vt:lpstr>
      <vt:lpstr>Calibri Light</vt:lpstr>
      <vt:lpstr>Montserrat ExtraBold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Nayfer Carolina Acuna Lara</dc:creator>
  <cp:lastModifiedBy>EDUARDO POSSO GARCIA</cp:lastModifiedBy>
  <cp:revision>10</cp:revision>
  <dcterms:created xsi:type="dcterms:W3CDTF">2020-09-17T03:19:35Z</dcterms:created>
  <dcterms:modified xsi:type="dcterms:W3CDTF">2025-08-22T20:08:08Z</dcterms:modified>
</cp:coreProperties>
</file>